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700" r:id="rId3"/>
    <p:sldMasterId id="2147483711" r:id="rId4"/>
    <p:sldMasterId id="2147483741" r:id="rId5"/>
  </p:sldMasterIdLst>
  <p:notesMasterIdLst>
    <p:notesMasterId r:id="rId16"/>
  </p:notesMasterIdLst>
  <p:sldIdLst>
    <p:sldId id="2039" r:id="rId6"/>
    <p:sldId id="1957" r:id="rId7"/>
    <p:sldId id="1958" r:id="rId8"/>
    <p:sldId id="302" r:id="rId9"/>
    <p:sldId id="1961" r:id="rId10"/>
    <p:sldId id="1959" r:id="rId11"/>
    <p:sldId id="1984" r:id="rId12"/>
    <p:sldId id="375" r:id="rId13"/>
    <p:sldId id="1985" r:id="rId14"/>
    <p:sldId id="1986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  <p:embeddedFont>
      <p:font typeface="Source Serif Pro" panose="02040603050405020204" pitchFamily="18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CEABC2-60BF-3B40-ABAF-C470EEBC05F1}" v="3" dt="2023-03-17T01:28:11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2"/>
    <p:restoredTop sz="94694"/>
  </p:normalViewPr>
  <p:slideViewPr>
    <p:cSldViewPr snapToGrid="0">
      <p:cViewPr varScale="1">
        <p:scale>
          <a:sx n="161" d="100"/>
          <a:sy n="161" d="100"/>
        </p:scale>
        <p:origin x="4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4F333B99-0F02-471B-8A7F-507C55E43EA0}"/>
    <pc:docChg chg="modSld">
      <pc:chgData name="Daniel Khashabi" userId="S::dkhasha1@jh.edu::62390808-c838-45e6-be59-d6fd0d208bc8" providerId="AD" clId="Web-{4F333B99-0F02-471B-8A7F-507C55E43EA0}" dt="2023-02-14T02:00:21.864" v="2" actId="20577"/>
      <pc:docMkLst>
        <pc:docMk/>
      </pc:docMkLst>
      <pc:sldChg chg="modSp">
        <pc:chgData name="Daniel Khashabi" userId="S::dkhasha1@jh.edu::62390808-c838-45e6-be59-d6fd0d208bc8" providerId="AD" clId="Web-{4F333B99-0F02-471B-8A7F-507C55E43EA0}" dt="2023-02-14T02:00:21.864" v="2" actId="20577"/>
        <pc:sldMkLst>
          <pc:docMk/>
          <pc:sldMk cId="2201506688" sldId="302"/>
        </pc:sldMkLst>
        <pc:spChg chg="mod">
          <ac:chgData name="Daniel Khashabi" userId="S::dkhasha1@jh.edu::62390808-c838-45e6-be59-d6fd0d208bc8" providerId="AD" clId="Web-{4F333B99-0F02-471B-8A7F-507C55E43EA0}" dt="2023-02-14T02:00:21.864" v="2" actId="20577"/>
          <ac:spMkLst>
            <pc:docMk/>
            <pc:sldMk cId="2201506688" sldId="302"/>
            <ac:spMk id="3" creationId="{BA118F5A-1078-6FAD-5020-3DEECAF7FC1A}"/>
          </ac:spMkLst>
        </pc:spChg>
      </pc:sldChg>
    </pc:docChg>
  </pc:docChgLst>
  <pc:docChgLst>
    <pc:chgData name="Daniel Khashabi" userId="62390808-c838-45e6-be59-d6fd0d208bc8" providerId="ADAL" clId="{29CEABC2-60BF-3B40-ABAF-C470EEBC05F1}"/>
    <pc:docChg chg="custSel addSld delSld modSld">
      <pc:chgData name="Daniel Khashabi" userId="62390808-c838-45e6-be59-d6fd0d208bc8" providerId="ADAL" clId="{29CEABC2-60BF-3B40-ABAF-C470EEBC05F1}" dt="2023-03-17T01:28:11.811" v="6"/>
      <pc:docMkLst>
        <pc:docMk/>
      </pc:docMkLst>
      <pc:sldChg chg="modSp mod">
        <pc:chgData name="Daniel Khashabi" userId="62390808-c838-45e6-be59-d6fd0d208bc8" providerId="ADAL" clId="{29CEABC2-60BF-3B40-ABAF-C470EEBC05F1}" dt="2023-03-17T00:38:35.519" v="1" actId="27636"/>
        <pc:sldMkLst>
          <pc:docMk/>
          <pc:sldMk cId="2201506688" sldId="302"/>
        </pc:sldMkLst>
        <pc:spChg chg="mod">
          <ac:chgData name="Daniel Khashabi" userId="62390808-c838-45e6-be59-d6fd0d208bc8" providerId="ADAL" clId="{29CEABC2-60BF-3B40-ABAF-C470EEBC05F1}" dt="2023-03-17T00:38:35.519" v="1" actId="27636"/>
          <ac:spMkLst>
            <pc:docMk/>
            <pc:sldMk cId="2201506688" sldId="302"/>
            <ac:spMk id="2" creationId="{9D43D3C0-D449-06D3-F54C-53DF98E7C185}"/>
          </ac:spMkLst>
        </pc:spChg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1361401868" sldId="375"/>
        </pc:sldMkLst>
      </pc:sldChg>
      <pc:sldChg chg="add">
        <pc:chgData name="Daniel Khashabi" userId="62390808-c838-45e6-be59-d6fd0d208bc8" providerId="ADAL" clId="{29CEABC2-60BF-3B40-ABAF-C470EEBC05F1}" dt="2023-03-17T01:28:11.811" v="6"/>
        <pc:sldMkLst>
          <pc:docMk/>
          <pc:sldMk cId="935017483" sldId="1957"/>
        </pc:sldMkLst>
      </pc:sldChg>
      <pc:sldChg chg="add del">
        <pc:chgData name="Daniel Khashabi" userId="62390808-c838-45e6-be59-d6fd0d208bc8" providerId="ADAL" clId="{29CEABC2-60BF-3B40-ABAF-C470EEBC05F1}" dt="2023-03-17T01:28:09.987" v="5" actId="2696"/>
        <pc:sldMkLst>
          <pc:docMk/>
          <pc:sldMk cId="964093234" sldId="1957"/>
        </pc:sldMkLst>
      </pc:sldChg>
      <pc:sldChg chg="add del">
        <pc:chgData name="Daniel Khashabi" userId="62390808-c838-45e6-be59-d6fd0d208bc8" providerId="ADAL" clId="{29CEABC2-60BF-3B40-ABAF-C470EEBC05F1}" dt="2023-03-17T01:28:09.987" v="5" actId="2696"/>
        <pc:sldMkLst>
          <pc:docMk/>
          <pc:sldMk cId="541380051" sldId="1958"/>
        </pc:sldMkLst>
      </pc:sldChg>
      <pc:sldChg chg="add">
        <pc:chgData name="Daniel Khashabi" userId="62390808-c838-45e6-be59-d6fd0d208bc8" providerId="ADAL" clId="{29CEABC2-60BF-3B40-ABAF-C470EEBC05F1}" dt="2023-03-17T01:28:11.811" v="6"/>
        <pc:sldMkLst>
          <pc:docMk/>
          <pc:sldMk cId="2754990313" sldId="1958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3477635713" sldId="1959"/>
        </pc:sldMkLst>
      </pc:sldChg>
      <pc:sldChg chg="add del">
        <pc:chgData name="Daniel Khashabi" userId="62390808-c838-45e6-be59-d6fd0d208bc8" providerId="ADAL" clId="{29CEABC2-60BF-3B40-ABAF-C470EEBC05F1}" dt="2023-03-17T00:38:37.792" v="2" actId="2696"/>
        <pc:sldMkLst>
          <pc:docMk/>
          <pc:sldMk cId="2676100225" sldId="1960"/>
        </pc:sldMkLst>
      </pc:sldChg>
      <pc:sldChg chg="add del">
        <pc:chgData name="Daniel Khashabi" userId="62390808-c838-45e6-be59-d6fd0d208bc8" providerId="ADAL" clId="{29CEABC2-60BF-3B40-ABAF-C470EEBC05F1}" dt="2023-03-17T00:38:42.541" v="4" actId="2696"/>
        <pc:sldMkLst>
          <pc:docMk/>
          <pc:sldMk cId="4184732113" sldId="1960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3148173644" sldId="1961"/>
        </pc:sldMkLst>
      </pc:sldChg>
      <pc:sldChg chg="add">
        <pc:chgData name="Daniel Khashabi" userId="62390808-c838-45e6-be59-d6fd0d208bc8" providerId="ADAL" clId="{29CEABC2-60BF-3B40-ABAF-C470EEBC05F1}" dt="2023-03-17T00:38:35.472" v="0"/>
        <pc:sldMkLst>
          <pc:docMk/>
          <pc:sldMk cId="1694851328" sldId="1984"/>
        </pc:sldMkLst>
      </pc:sldChg>
      <pc:sldMasterChg chg="delSldLayout">
        <pc:chgData name="Daniel Khashabi" userId="62390808-c838-45e6-be59-d6fd0d208bc8" providerId="ADAL" clId="{29CEABC2-60BF-3B40-ABAF-C470EEBC05F1}" dt="2023-03-17T01:28:09.987" v="5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29CEABC2-60BF-3B40-ABAF-C470EEBC05F1}" dt="2023-03-17T01:28:09.987" v="5" actId="2696"/>
          <pc:sldLayoutMkLst>
            <pc:docMk/>
            <pc:sldMasterMk cId="0" sldId="2147483684"/>
            <pc:sldLayoutMk cId="0" sldId="2147483657"/>
          </pc:sldLayoutMkLst>
        </pc:sldLayoutChg>
      </pc:sldMasterChg>
    </pc:docChg>
  </pc:docChgLst>
  <pc:docChgLst>
    <pc:chgData name="Daniel Khashabi" userId="S::dkhasha1@jh.edu::62390808-c838-45e6-be59-d6fd0d208bc8" providerId="AD" clId="Web-{08BAB9D1-D805-0F41-FE4D-FCD81D23DF5D}"/>
    <pc:docChg chg="addSld modSld">
      <pc:chgData name="Daniel Khashabi" userId="S::dkhasha1@jh.edu::62390808-c838-45e6-be59-d6fd0d208bc8" providerId="AD" clId="Web-{08BAB9D1-D805-0F41-FE4D-FCD81D23DF5D}" dt="2023-02-10T15:41:32.362" v="10" actId="20577"/>
      <pc:docMkLst>
        <pc:docMk/>
      </pc:docMkLst>
      <pc:sldChg chg="modSp">
        <pc:chgData name="Daniel Khashabi" userId="S::dkhasha1@jh.edu::62390808-c838-45e6-be59-d6fd0d208bc8" providerId="AD" clId="Web-{08BAB9D1-D805-0F41-FE4D-FCD81D23DF5D}" dt="2023-02-10T15:41:32.362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08BAB9D1-D805-0F41-FE4D-FCD81D23DF5D}" dt="2023-02-10T15:41:32.362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">
        <pc:chgData name="Daniel Khashabi" userId="S::dkhasha1@jh.edu::62390808-c838-45e6-be59-d6fd0d208bc8" providerId="AD" clId="Web-{08BAB9D1-D805-0F41-FE4D-FCD81D23DF5D}" dt="2023-02-10T15:40:41.814" v="0"/>
        <pc:sldMkLst>
          <pc:docMk/>
          <pc:sldMk cId="2201506688" sldId="3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57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bf7412a2f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3bf7412a2f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8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12/20/23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361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989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040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4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1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84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62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7153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884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0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775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547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25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956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29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2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66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59239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5113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194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391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7761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167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04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2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793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9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3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12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9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81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8388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522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31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32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646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944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9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15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60706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6810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83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225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3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79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271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55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09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80" r:id="rId11"/>
    <p:sldLayoutId id="2147483681" r:id="rId12"/>
    <p:sldLayoutId id="2147483682" r:id="rId13"/>
    <p:sldLayoutId id="2147483683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67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4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39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74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0.10645.pdf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princeton.edu/cos597f" TargetMode="External"/><Relationship Id="rId2" Type="http://schemas.openxmlformats.org/officeDocument/2006/relationships/hyperlink" Target="https://www.youtube.com/watch?v=EAd4oQtEJOM&amp;ab_channel=HuggingFace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0.13724.pdf" TargetMode="External"/><Relationship Id="rId2" Type="http://schemas.openxmlformats.org/officeDocument/2006/relationships/hyperlink" Target="https://arxiv.org/pdf/2310.06114.pdf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39B-4F96-1DF3-FE7A-DC84F357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Grounded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293AF-7005-F896-8746-5E627BF7FA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/>
              <a:t>CSCI 601-471/671 (NLP: Self-Supervised Models)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EAD3-A53F-C37B-459A-7BDFE257C609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19478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97FDC-B9F5-A7B1-AC54-6F1B4A5B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52D7-26A9-CDA6-8FDE-AB562A8D4D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https://arxiv.org/pdf/2310.10645.pdf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0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1831681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000" dirty="0"/>
              <a:t>Language Models on Computer Code </a:t>
            </a:r>
          </a:p>
        </p:txBody>
      </p:sp>
    </p:spTree>
    <p:extLst>
      <p:ext uri="{BB962C8B-B14F-4D97-AF65-F5344CB8AC3E}">
        <p14:creationId xmlns:p14="http://schemas.microsoft.com/office/powerpoint/2010/main" val="93501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E3D1A-EDFE-2E26-2C78-D5D601C1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2BCC2-288E-1E2F-70E3-78E7A5698F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A9FAE-B80F-2E08-B4C2-8ED76EB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18F5A-1078-6FAD-5020-3DEECAF7FC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https://www.youtube.com/watch?v=EAd4oQtEJOM&amp;ab_channel=HuggingFace</a:t>
            </a:r>
            <a:r>
              <a:rPr lang="en-US" dirty="0"/>
              <a:t> 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>
                <a:hlinkClick r:id="rId3"/>
              </a:rPr>
              <a:t>https://sites.google.com/princeton.edu/cos597f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0150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1672-6D30-A18B-258F-17202472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Text-image models </a:t>
            </a:r>
            <a:br>
              <a:rPr lang="en-US" dirty="0"/>
            </a:br>
            <a:r>
              <a:rPr lang="en-US" dirty="0"/>
              <a:t>Robotic environments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9CE07-789B-8A5F-BFA5-80E098A3C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9476-8A4A-1B20-2B38-E63A6B9E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RaACT</a:t>
            </a:r>
            <a:r>
              <a:rPr lang="en-US" dirty="0"/>
              <a:t>, </a:t>
            </a:r>
            <a:r>
              <a:rPr lang="en-US" dirty="0" err="1"/>
              <a:t>Toolformer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D8FD2-D136-6717-5E65-8316CAC144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3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88F4-29FA-3550-8E54-97D8A227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Pixel-based Language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72E56-886A-BF3E-5606-12E5AF5430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Multi-modal Models</a:t>
            </a:r>
            <a:endParaRPr/>
          </a:p>
        </p:txBody>
      </p:sp>
      <p:sp>
        <p:nvSpPr>
          <p:cNvPr id="623" name="Google Shape;623;p103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language, vision, etc?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types of data?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we build one unified model or different types of models?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140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E45DF-3306-EC80-BC76-2765DB3E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9E59D0-8504-69C0-B5CC-ABC380E23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4BAD6-0C9E-66ED-9529-ABCC96575F2A}"/>
              </a:ext>
            </a:extLst>
          </p:cNvPr>
          <p:cNvSpPr txBox="1"/>
          <p:nvPr/>
        </p:nvSpPr>
        <p:spPr>
          <a:xfrm>
            <a:off x="2286000" y="2418359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https://arxiv.org/pdf/2310.06114.pdf</a:t>
            </a:r>
            <a:endParaRPr lang="en-US" dirty="0"/>
          </a:p>
          <a:p>
            <a:r>
              <a:rPr lang="en-US" dirty="0">
                <a:hlinkClick r:id="rId3"/>
              </a:rPr>
              <a:t>https://arxiv.org/pdf/2310.13724.pdf</a:t>
            </a:r>
            <a:r>
              <a:rPr lang="en-US" dirty="0"/>
              <a:t> </a:t>
            </a:r>
          </a:p>
          <a:p>
            <a:r>
              <a:rPr lang="en-US" dirty="0"/>
              <a:t> https://</a:t>
            </a:r>
            <a:r>
              <a:rPr lang="en-US" dirty="0" err="1"/>
              <a:t>www.amazon.science</a:t>
            </a:r>
            <a:r>
              <a:rPr lang="en-US" dirty="0"/>
              <a:t>/blog/teaching-household-robots-where-to-find-requested-objects?utm_source=</a:t>
            </a:r>
            <a:r>
              <a:rPr lang="en-US" dirty="0" err="1"/>
              <a:t>email&amp;utm_medium</a:t>
            </a:r>
            <a:r>
              <a:rPr lang="en-US" dirty="0"/>
              <a:t>=</a:t>
            </a:r>
            <a:r>
              <a:rPr lang="en-US" dirty="0" err="1"/>
              <a:t>newsletter&amp;utm_campaign</a:t>
            </a:r>
            <a:r>
              <a:rPr lang="en-US" dirty="0"/>
              <a:t>=</a:t>
            </a:r>
            <a:r>
              <a:rPr lang="en-US" dirty="0" err="1"/>
              <a:t>science_news&amp;utm_term</a:t>
            </a:r>
            <a:r>
              <a:rPr lang="en-US" dirty="0"/>
              <a:t>=oct_2023&amp;utm_content=</a:t>
            </a:r>
            <a:r>
              <a:rPr lang="en-US" dirty="0" err="1"/>
              <a:t>teaching_household_robots&amp;mkt_tok</a:t>
            </a:r>
            <a:r>
              <a:rPr lang="en-US"/>
              <a:t>=MzIzLU1GUi01NjgAAAGPJky1b2j59IQMMuOIZ4uKO_1PdFji4BNRegPA3cDJICpPsZ6cYRyx21Ld4FnI6Gt9ld2P0Md8SxQTe4XTT_ZcykifL3JXjnaU5xeG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375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189</Words>
  <Application>Microsoft Macintosh PowerPoint</Application>
  <PresentationFormat>On-screen Show (16:9)</PresentationFormat>
  <Paragraphs>17</Paragraphs>
  <Slides>10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Consolas</vt:lpstr>
      <vt:lpstr>Corbel</vt:lpstr>
      <vt:lpstr>Calibri</vt:lpstr>
      <vt:lpstr>Wingdings</vt:lpstr>
      <vt:lpstr>Times New Roman</vt:lpstr>
      <vt:lpstr>Courier New</vt:lpstr>
      <vt:lpstr>Arial</vt:lpstr>
      <vt:lpstr>Tahoma</vt:lpstr>
      <vt:lpstr>Source Sans Pro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Grounded Reasoning</vt:lpstr>
      <vt:lpstr>Language Models on Computer Code </vt:lpstr>
      <vt:lpstr>PowerPoint Presentation</vt:lpstr>
      <vt:lpstr>PowerPoint Presentation</vt:lpstr>
      <vt:lpstr>Text-image models  Robotic environments </vt:lpstr>
      <vt:lpstr>RaACT, Toolformer</vt:lpstr>
      <vt:lpstr>Pixel-based Language Modeling</vt:lpstr>
      <vt:lpstr>Multi-modal Models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18</cp:revision>
  <dcterms:modified xsi:type="dcterms:W3CDTF">2023-12-20T22:20:18Z</dcterms:modified>
</cp:coreProperties>
</file>